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516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A9A626-1670-524A-A65C-CE4E67757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19200"/>
            <a:ext cx="8991600" cy="2813464"/>
          </a:xfrm>
        </p:spPr>
        <p:txBody>
          <a:bodyPr>
            <a:normAutofit/>
          </a:bodyPr>
          <a:lstStyle/>
          <a:p>
            <a:r>
              <a:rPr lang="en-IN" dirty="0" err="1" smtClean="0"/>
              <a:t>दशरूपकानि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2000" dirty="0"/>
              <a:t> </a:t>
            </a:r>
            <a:r>
              <a:rPr lang="en-IN" sz="2000" dirty="0" smtClean="0"/>
              <a:t>              </a:t>
            </a:r>
            <a:r>
              <a:rPr lang="en-IN" sz="2000" dirty="0" err="1" smtClean="0"/>
              <a:t>Asa</a:t>
            </a:r>
            <a:r>
              <a:rPr lang="en-IN" sz="2000" dirty="0" smtClean="0"/>
              <a:t> Devi</a:t>
            </a:r>
            <a:br>
              <a:rPr lang="en-IN" sz="2000" dirty="0" smtClean="0"/>
            </a:br>
            <a:r>
              <a:rPr lang="en-IN" sz="2000" dirty="0" smtClean="0"/>
              <a:t>                        </a:t>
            </a:r>
            <a:r>
              <a:rPr lang="en-IN" sz="2000" dirty="0" err="1" smtClean="0"/>
              <a:t>Dept</a:t>
            </a:r>
            <a:r>
              <a:rPr lang="en-IN" sz="2000" dirty="0" smtClean="0"/>
              <a:t> of </a:t>
            </a:r>
            <a:r>
              <a:rPr lang="en-IN" sz="2000" dirty="0" err="1" smtClean="0"/>
              <a:t>sanskrit</a:t>
            </a:r>
            <a:r>
              <a:rPr lang="en-IN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397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1F9785-ED4C-DF4F-AC55-0E101AE61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दशरूपकानि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28C741-B1D2-7F40-BE53-83155FDC1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IN">
                <a:solidFill>
                  <a:schemeClr val="accent3">
                    <a:lumMod val="75000"/>
                  </a:schemeClr>
                </a:solidFill>
              </a:rPr>
              <a:t> नाटकं </a:t>
            </a:r>
          </a:p>
          <a:p>
            <a:pPr marL="342900" indent="-342900">
              <a:buFont typeface="+mj-lt"/>
              <a:buAutoNum type="arabicPeriod"/>
            </a:pPr>
            <a:r>
              <a:rPr lang="en-IN">
                <a:solidFill>
                  <a:schemeClr val="accent3">
                    <a:lumMod val="75000"/>
                  </a:schemeClr>
                </a:solidFill>
              </a:rPr>
              <a:t>अङ्गम् </a:t>
            </a:r>
          </a:p>
          <a:p>
            <a:pPr marL="342900" indent="-342900">
              <a:buFont typeface="+mj-lt"/>
              <a:buAutoNum type="arabicPeriod"/>
            </a:pPr>
            <a:r>
              <a:rPr lang="en-IN">
                <a:solidFill>
                  <a:schemeClr val="accent3">
                    <a:lumMod val="75000"/>
                  </a:schemeClr>
                </a:solidFill>
              </a:rPr>
              <a:t>प्रकरणम् </a:t>
            </a:r>
          </a:p>
          <a:p>
            <a:pPr marL="342900" indent="-342900">
              <a:buFont typeface="+mj-lt"/>
              <a:buAutoNum type="arabicPeriod"/>
            </a:pPr>
            <a:r>
              <a:rPr lang="en-IN">
                <a:solidFill>
                  <a:schemeClr val="accent3">
                    <a:lumMod val="75000"/>
                  </a:schemeClr>
                </a:solidFill>
              </a:rPr>
              <a:t>ईहामृगं </a:t>
            </a:r>
          </a:p>
          <a:p>
            <a:pPr marL="342900" indent="-342900">
              <a:buFont typeface="+mj-lt"/>
              <a:buAutoNum type="arabicPeriod"/>
            </a:pPr>
            <a:r>
              <a:rPr lang="en-IN">
                <a:solidFill>
                  <a:schemeClr val="accent3">
                    <a:lumMod val="75000"/>
                  </a:schemeClr>
                </a:solidFill>
              </a:rPr>
              <a:t>डिमम् </a:t>
            </a:r>
          </a:p>
          <a:p>
            <a:pPr marL="342900" indent="-342900">
              <a:buFont typeface="+mj-lt"/>
              <a:buAutoNum type="arabicPeriod"/>
            </a:pPr>
            <a:r>
              <a:rPr lang="en-IN">
                <a:solidFill>
                  <a:schemeClr val="accent3">
                    <a:lumMod val="75000"/>
                  </a:schemeClr>
                </a:solidFill>
              </a:rPr>
              <a:t>समवृकारं </a:t>
            </a:r>
          </a:p>
          <a:p>
            <a:pPr marL="342900" indent="-342900">
              <a:buFont typeface="+mj-lt"/>
              <a:buAutoNum type="arabicPeriod"/>
            </a:pPr>
            <a:r>
              <a:rPr lang="en-IN">
                <a:solidFill>
                  <a:schemeClr val="accent3">
                    <a:lumMod val="75000"/>
                  </a:schemeClr>
                </a:solidFill>
              </a:rPr>
              <a:t>भाणम् </a:t>
            </a:r>
          </a:p>
          <a:p>
            <a:pPr marL="342900" indent="-342900">
              <a:buFont typeface="+mj-lt"/>
              <a:buAutoNum type="arabicPeriod"/>
            </a:pPr>
            <a:r>
              <a:rPr lang="en-IN">
                <a:solidFill>
                  <a:schemeClr val="accent3">
                    <a:lumMod val="75000"/>
                  </a:schemeClr>
                </a:solidFill>
              </a:rPr>
              <a:t>प्रहसनम् </a:t>
            </a:r>
          </a:p>
          <a:p>
            <a:pPr marL="342900" indent="-342900">
              <a:buFont typeface="+mj-lt"/>
              <a:buAutoNum type="arabicPeriod"/>
            </a:pPr>
            <a:r>
              <a:rPr lang="en-IN">
                <a:solidFill>
                  <a:schemeClr val="accent3">
                    <a:lumMod val="75000"/>
                  </a:schemeClr>
                </a:solidFill>
              </a:rPr>
              <a:t>वीथि </a:t>
            </a:r>
          </a:p>
          <a:p>
            <a:pPr marL="342900" indent="-342900">
              <a:buFont typeface="+mj-lt"/>
              <a:buAutoNum type="arabicPeriod"/>
            </a:pPr>
            <a:r>
              <a:rPr lang="en-IN">
                <a:solidFill>
                  <a:schemeClr val="accent3">
                    <a:lumMod val="75000"/>
                  </a:schemeClr>
                </a:solidFill>
              </a:rPr>
              <a:t>व्यायोगम् </a:t>
            </a:r>
          </a:p>
        </p:txBody>
      </p:sp>
    </p:spTree>
    <p:extLst>
      <p:ext uri="{BB962C8B-B14F-4D97-AF65-F5344CB8AC3E}">
        <p14:creationId xmlns:p14="http://schemas.microsoft.com/office/powerpoint/2010/main" val="387071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821BE-9EFB-944E-9638-C5F795454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भासस्य रूपकाणि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8F6E4D-1C3A-6C48-B23B-E560DF214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389289"/>
          </a:xfrm>
        </p:spPr>
        <p:txBody>
          <a:bodyPr/>
          <a:lstStyle/>
          <a:p>
            <a:pPr marL="0" indent="0">
              <a:buNone/>
            </a:pPr>
            <a:r>
              <a:rPr lang="en-IN"/>
              <a:t>रूपकेषु अन्यतमं भवति भासस्य रूपकाणि. </a:t>
            </a:r>
          </a:p>
          <a:p>
            <a:pPr marL="0" indent="0">
              <a:buNone/>
            </a:pPr>
            <a:r>
              <a:rPr lang="en-IN"/>
              <a:t>भासेन विर्क़्चितम् त्रयोदश रूपकाणि santi:</a:t>
            </a:r>
          </a:p>
          <a:p>
            <a:pPr marL="0" indent="0">
              <a:buNone/>
            </a:pPr>
            <a:r>
              <a:rPr lang="en-IN"/>
              <a:t>स्वप्नावासवदत्त्तं,  प्रतिज्ञायोउगन्धरायणम्,  दूतवाक्यम्,  दूतघटोल्कचं,  मध्यमव्यायोगम् ऊरुभङ्गं,  कर्णभारं, अभिषेकनाटकं, प्रतिमानाटकम्, </a:t>
            </a:r>
          </a:p>
          <a:p>
            <a:pPr marL="0" indent="0">
              <a:buNone/>
            </a:pPr>
            <a:r>
              <a:rPr lang="en-IN"/>
              <a:t>बालचरितम्,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0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5F8249-7223-024C-BBAC-D27F340A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कालिदासस्य रूपकाणि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F06534-FFB9-F449-BD60-069CF5B8E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अभिज्ञानशाकुन्तलम् </a:t>
            </a:r>
          </a:p>
          <a:p>
            <a:r>
              <a:rPr lang="en-IN"/>
              <a:t>विक्रमोर्वशॆयम् </a:t>
            </a:r>
          </a:p>
          <a:p>
            <a:r>
              <a:rPr lang="en-IN"/>
              <a:t>मालविकाग्निमित्रं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2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9A0C41-85BA-5A44-9053-5F6408B5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नाटक कार्याणि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D3C7B3-49CF-1A41-B8A9-C85E22DAD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काव्येषु  नाटकं रम्यं तत्र  रम्या शकुन्तला</a:t>
            </a:r>
          </a:p>
          <a:p>
            <a:pPr marL="0" indent="0">
              <a:buNone/>
            </a:pPr>
            <a:r>
              <a:rPr lang="en-IN"/>
              <a:t> नाटकं एव  काव्येषु रम्यं.  तत्र  शकुन्तला अथवा  अभिज्ञानशाकुन्तलम् एव रम्यं.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C2DE40-A114-994E-8A18-3238DF187B02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6232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Custom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Parcel</vt:lpstr>
      <vt:lpstr>दशरूपकानि                Asa Devi                         Dept of sanskrit </vt:lpstr>
      <vt:lpstr>दशरूपकानि </vt:lpstr>
      <vt:lpstr>भासस्य रूपकाणि </vt:lpstr>
      <vt:lpstr>कालिदासस्य रूपकाणि </vt:lpstr>
      <vt:lpstr>नाटक कार्याणि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दशरूपकानि</dc:title>
  <dc:creator>vishnuanandhu031@gmail.com</dc:creator>
  <cp:lastModifiedBy>ss</cp:lastModifiedBy>
  <cp:revision>4</cp:revision>
  <dcterms:created xsi:type="dcterms:W3CDTF">2019-07-13T23:59:56Z</dcterms:created>
  <dcterms:modified xsi:type="dcterms:W3CDTF">2017-09-11T15:41:21Z</dcterms:modified>
</cp:coreProperties>
</file>